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6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8955D-0E52-40B8-A002-F28629C500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3-2 politics in the 18</a:t>
            </a:r>
            <a:r>
              <a:rPr lang="en-US" baseline="30000" dirty="0"/>
              <a:t>th</a:t>
            </a:r>
            <a:r>
              <a:rPr lang="en-US" dirty="0"/>
              <a:t> century (1700s)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FF3F3E-470B-4DF5-BA14-D3748C30FD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46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9086F-F757-4955-90A8-5DCB7BD6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D) Britain continues to tighten the rope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F6857-477E-40A5-A2B6-C966D23B1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2000250"/>
            <a:ext cx="10533061" cy="4057649"/>
          </a:xfrm>
        </p:spPr>
        <p:txBody>
          <a:bodyPr/>
          <a:lstStyle/>
          <a:p>
            <a:r>
              <a:rPr lang="en-US" dirty="0"/>
              <a:t>1) Townsend Acts</a:t>
            </a:r>
          </a:p>
          <a:p>
            <a:r>
              <a:rPr lang="en-US" dirty="0"/>
              <a:t>2) Boston Massacre</a:t>
            </a:r>
          </a:p>
          <a:p>
            <a:r>
              <a:rPr lang="en-US" dirty="0"/>
              <a:t>3) Boston Tea Party</a:t>
            </a:r>
          </a:p>
          <a:p>
            <a:r>
              <a:rPr lang="en-US" dirty="0"/>
              <a:t>4)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580C12-94F4-4186-B2C3-347EEEC03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276" y="1987573"/>
            <a:ext cx="7823022" cy="487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0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8A71A-4916-4356-A4CE-007DE67F1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 Political Theory and the enlightenment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76E29-11C2-433A-9511-04AAF8EB4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8CEA2C-7A3C-46BA-9845-446784AE0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1909257"/>
            <a:ext cx="9905998" cy="433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47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4FAB4-C79F-45C2-AAC7-8F9E428B8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A) John Locke  (Oh no, another John!)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38C2F-0863-4953-B1E5-2BB6A1103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Humans have “natural rights”</a:t>
            </a:r>
          </a:p>
          <a:p>
            <a:r>
              <a:rPr lang="en-US" dirty="0"/>
              <a:t>2) Citizens should revolt</a:t>
            </a:r>
          </a:p>
          <a:p>
            <a:pPr marL="0" indent="0">
              <a:buNone/>
            </a:pPr>
            <a:r>
              <a:rPr lang="en-US" dirty="0"/>
              <a:t>Against a gov’t that does not protect</a:t>
            </a:r>
          </a:p>
          <a:p>
            <a:pPr marL="0" indent="0">
              <a:buNone/>
            </a:pPr>
            <a:r>
              <a:rPr lang="en-US" dirty="0"/>
              <a:t>These rights.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72E41C-04FF-4F09-B511-5258BB7F3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365" y="2126751"/>
            <a:ext cx="7027525" cy="4226594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BC5CF77-20EE-42C6-B254-4CD04C257FD8}"/>
              </a:ext>
            </a:extLst>
          </p:cNvPr>
          <p:cNvSpPr/>
          <p:nvPr/>
        </p:nvSpPr>
        <p:spPr>
          <a:xfrm>
            <a:off x="6469626" y="2104854"/>
            <a:ext cx="1917290" cy="1139791"/>
          </a:xfrm>
          <a:prstGeom prst="cloudCallout">
            <a:avLst>
              <a:gd name="adj1" fmla="val 54552"/>
              <a:gd name="adj2" fmla="val 6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nose knows!</a:t>
            </a:r>
          </a:p>
        </p:txBody>
      </p:sp>
    </p:spTree>
    <p:extLst>
      <p:ext uri="{BB962C8B-B14F-4D97-AF65-F5344CB8AC3E}">
        <p14:creationId xmlns:p14="http://schemas.microsoft.com/office/powerpoint/2010/main" val="3263138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45FF4-7152-49DD-B2CE-5F7AE3236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B) Reason not religion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4AF71-4DA1-4913-A484-A03C552B0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1DB45A-70B8-4AB9-BB95-AA98B81C2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37" y="2031728"/>
            <a:ext cx="10266574" cy="462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21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1C0E7-FCA5-4476-9A5A-90A3DF05B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71449"/>
            <a:ext cx="9905998" cy="1085850"/>
          </a:xfrm>
        </p:spPr>
        <p:txBody>
          <a:bodyPr>
            <a:normAutofit/>
          </a:bodyPr>
          <a:lstStyle/>
          <a:p>
            <a:r>
              <a:rPr lang="en-US" dirty="0"/>
              <a:t>C) Famous deists: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5C24E-A1A0-4FAA-BDDD-E8B183E66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4B5EF4-AAB2-4F6B-BA75-41A1197C2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73" y="842481"/>
            <a:ext cx="11157735" cy="58208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36CBB9-F078-490D-B18B-445523680143}"/>
              </a:ext>
            </a:extLst>
          </p:cNvPr>
          <p:cNvSpPr/>
          <p:nvPr/>
        </p:nvSpPr>
        <p:spPr>
          <a:xfrm>
            <a:off x="678094" y="1066800"/>
            <a:ext cx="2568540" cy="330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673193-458C-45A9-B3A4-CE79DDD2414D}"/>
              </a:ext>
            </a:extLst>
          </p:cNvPr>
          <p:cNvSpPr/>
          <p:nvPr/>
        </p:nvSpPr>
        <p:spPr>
          <a:xfrm>
            <a:off x="3437561" y="1098692"/>
            <a:ext cx="2568540" cy="330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32314A-0FE7-4F1B-91C9-99BDBAFE72EE}"/>
              </a:ext>
            </a:extLst>
          </p:cNvPr>
          <p:cNvSpPr/>
          <p:nvPr/>
        </p:nvSpPr>
        <p:spPr>
          <a:xfrm>
            <a:off x="6158501" y="1054384"/>
            <a:ext cx="2568540" cy="330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A1D4A6-DCC9-4C9B-9263-F47C5DFA4BBA}"/>
              </a:ext>
            </a:extLst>
          </p:cNvPr>
          <p:cNvSpPr/>
          <p:nvPr/>
        </p:nvSpPr>
        <p:spPr>
          <a:xfrm>
            <a:off x="8917968" y="1054384"/>
            <a:ext cx="2568540" cy="330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2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7BDA0-956E-459E-B71A-7C32F59F6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r>
              <a:rPr lang="en-US" sz="2800" dirty="0"/>
              <a:t>Did the Enlightenment and deism have a lasting impact?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CF6FF-CE1A-4902-8A4C-5E901B26E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YES!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9EAEB6-AC16-44FE-B892-60614E9D85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96" r="2" b="12534"/>
          <a:stretch/>
        </p:blipFill>
        <p:spPr>
          <a:xfrm>
            <a:off x="4630994" y="159026"/>
            <a:ext cx="6916633" cy="6241774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92594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9B7C6-85D8-4C16-A4A8-349379A00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D5C6E-EF14-41E4-824A-38E8D586A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2B55B9-DD06-41D4-8E25-69639665C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919" y="0"/>
            <a:ext cx="12185149" cy="68172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AEE6E3-7168-47DC-9184-988CE119BD74}"/>
              </a:ext>
            </a:extLst>
          </p:cNvPr>
          <p:cNvSpPr txBox="1"/>
          <p:nvPr/>
        </p:nvSpPr>
        <p:spPr>
          <a:xfrm>
            <a:off x="3513762" y="215757"/>
            <a:ext cx="5126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The End!</a:t>
            </a:r>
          </a:p>
        </p:txBody>
      </p:sp>
    </p:spTree>
    <p:extLst>
      <p:ext uri="{BB962C8B-B14F-4D97-AF65-F5344CB8AC3E}">
        <p14:creationId xmlns:p14="http://schemas.microsoft.com/office/powerpoint/2010/main" val="383400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FBFA44-D301-40AF-919C-33558EFCC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By 1750, all 13 colonies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B92ACC-81ED-4FD3-A026-C3FF26A22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00251"/>
            <a:ext cx="9905998" cy="379095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A) Had similar govt’s – </a:t>
            </a:r>
          </a:p>
          <a:p>
            <a:r>
              <a:rPr lang="en-US" sz="2800" dirty="0"/>
              <a:t>              Executive &amp; Legislatures</a:t>
            </a:r>
          </a:p>
          <a:p>
            <a:r>
              <a:rPr lang="en-US" sz="2800" dirty="0"/>
              <a:t>B) Executives</a:t>
            </a:r>
          </a:p>
          <a:p>
            <a:r>
              <a:rPr lang="en-US" sz="2800" dirty="0"/>
              <a:t>C) Legislatures</a:t>
            </a:r>
          </a:p>
          <a:p>
            <a:r>
              <a:rPr lang="en-US" sz="2800" dirty="0"/>
              <a:t>D) Taxes</a:t>
            </a:r>
          </a:p>
          <a:p>
            <a:r>
              <a:rPr lang="en-US" sz="2800" dirty="0"/>
              <a:t>E) Local governments</a:t>
            </a:r>
          </a:p>
          <a:p>
            <a:pPr marL="0" indent="0">
              <a:buNone/>
            </a:pPr>
            <a:r>
              <a:rPr lang="en-US" sz="2800" dirty="0"/>
              <a:t>             New England Unique</a:t>
            </a:r>
          </a:p>
          <a:p>
            <a:pPr marL="0" indent="0">
              <a:buNone/>
            </a:pPr>
            <a:r>
              <a:rPr lang="en-US" dirty="0"/>
              <a:t>     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F02CFF-9A8E-4357-8195-032163DFC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430" y="2085974"/>
            <a:ext cx="5488695" cy="430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0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672B7-E0E1-4908-B718-6972087C1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113" y="398780"/>
            <a:ext cx="9905998" cy="1905000"/>
          </a:xfrm>
        </p:spPr>
        <p:txBody>
          <a:bodyPr/>
          <a:lstStyle/>
          <a:p>
            <a:r>
              <a:rPr lang="en-US" dirty="0"/>
              <a:t>F) Voting In the 18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70AFB1-AFF2-497E-BE8B-741A21DB78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783010"/>
              </p:ext>
            </p:extLst>
          </p:nvPr>
        </p:nvGraphicFramePr>
        <p:xfrm>
          <a:off x="1141413" y="2147888"/>
          <a:ext cx="99060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2873435430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34777435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Who Couldn’t Vote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Who COULD vote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776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All women</a:t>
                      </a:r>
                    </a:p>
                    <a:p>
                      <a:r>
                        <a:rPr lang="en-US" dirty="0"/>
                        <a:t>Poor white men (owned no property)</a:t>
                      </a:r>
                    </a:p>
                    <a:p>
                      <a:r>
                        <a:rPr lang="en-US" dirty="0"/>
                        <a:t>Slaves </a:t>
                      </a:r>
                    </a:p>
                    <a:p>
                      <a:r>
                        <a:rPr lang="en-US" dirty="0"/>
                        <a:t>Free Black 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White males who owned property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*Religious restrictions were mostly removed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67419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882396F-3282-4522-A76D-70853928F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4052888"/>
            <a:ext cx="4395788" cy="2670767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7BB3F3F-E55A-4FA6-939A-228FCA09D775}"/>
              </a:ext>
            </a:extLst>
          </p:cNvPr>
          <p:cNvSpPr/>
          <p:nvPr/>
        </p:nvSpPr>
        <p:spPr>
          <a:xfrm>
            <a:off x="3205162" y="3438525"/>
            <a:ext cx="4105275" cy="1266825"/>
          </a:xfrm>
          <a:prstGeom prst="wedgeEllipseCallout">
            <a:avLst>
              <a:gd name="adj1" fmla="val -53084"/>
              <a:gd name="adj2" fmla="val 39944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My kind of “democracy” for sure!!!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5F1136-A0B3-46C6-A800-CAA2ABB83558}"/>
              </a:ext>
            </a:extLst>
          </p:cNvPr>
          <p:cNvSpPr txBox="1"/>
          <p:nvPr/>
        </p:nvSpPr>
        <p:spPr>
          <a:xfrm>
            <a:off x="7753350" y="4760018"/>
            <a:ext cx="3179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Still…there </a:t>
            </a:r>
            <a:r>
              <a:rPr lang="en-US" sz="2400" u="sng" dirty="0"/>
              <a:t>WAS</a:t>
            </a:r>
            <a:r>
              <a:rPr lang="en-US" sz="2400" dirty="0"/>
              <a:t> voting!  Pretty unusual in the world then!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10C9E1-2953-45F7-8094-B30BE76C5615}"/>
              </a:ext>
            </a:extLst>
          </p:cNvPr>
          <p:cNvSpPr/>
          <p:nvPr/>
        </p:nvSpPr>
        <p:spPr>
          <a:xfrm>
            <a:off x="6181725" y="2147888"/>
            <a:ext cx="4865686" cy="1290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7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1F299-4959-482B-A3AD-90E6743D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-257175"/>
            <a:ext cx="3643674" cy="2771775"/>
          </a:xfrm>
        </p:spPr>
        <p:txBody>
          <a:bodyPr>
            <a:normAutofit/>
          </a:bodyPr>
          <a:lstStyle/>
          <a:p>
            <a:r>
              <a:rPr lang="en-US" sz="2800" dirty="0"/>
              <a:t>II. The colonies begin to work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15B84-B3DF-4649-B88B-26B8E468F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>
            <a:noAutofit/>
          </a:bodyPr>
          <a:lstStyle/>
          <a:p>
            <a:r>
              <a:rPr lang="en-US" sz="2400" dirty="0"/>
              <a:t>A) The Albany Plan of Union</a:t>
            </a:r>
          </a:p>
          <a:p>
            <a:r>
              <a:rPr lang="en-US" sz="2400" dirty="0"/>
              <a:t>      1) Called for by the British</a:t>
            </a:r>
          </a:p>
          <a:p>
            <a:r>
              <a:rPr lang="en-US" sz="2400" dirty="0"/>
              <a:t>To organize against the ????</a:t>
            </a:r>
          </a:p>
          <a:p>
            <a:r>
              <a:rPr lang="en-US" sz="2400" dirty="0"/>
              <a:t>      2) Major Player –</a:t>
            </a:r>
          </a:p>
          <a:p>
            <a:r>
              <a:rPr lang="en-US" sz="2400" dirty="0"/>
              <a:t>      3) Never Adopted but set an important precedent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87E62A-CEA9-4ADD-ABBA-BF53E3B3B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994" y="503434"/>
            <a:ext cx="7256206" cy="5887092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55166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FFFB9-7E7C-4762-B2C7-C64FAB2F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r>
              <a:rPr lang="en-US" sz="2800" dirty="0"/>
              <a:t>B) Peace of Paris 1763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B1BC0-7CFB-4A7E-80C1-9F9772AA7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1) Great Britain:</a:t>
            </a:r>
          </a:p>
          <a:p>
            <a:pPr marL="0" indent="0">
              <a:buNone/>
            </a:pPr>
            <a:r>
              <a:rPr lang="en-US" sz="2400" dirty="0"/>
              <a:t>Acquired French Canada/Spanish Florida</a:t>
            </a:r>
          </a:p>
          <a:p>
            <a:pPr marL="0" indent="0">
              <a:buNone/>
            </a:pPr>
            <a:r>
              <a:rPr lang="en-US" sz="2400" dirty="0"/>
              <a:t>Now dominant in North America</a:t>
            </a:r>
          </a:p>
          <a:p>
            <a:pPr marL="0" indent="0">
              <a:buNone/>
            </a:pPr>
            <a:r>
              <a:rPr lang="en-US" sz="2400" dirty="0"/>
              <a:t>World’s most powerful navy</a:t>
            </a:r>
          </a:p>
          <a:p>
            <a:pPr marL="0" indent="0">
              <a:buNone/>
            </a:pPr>
            <a:r>
              <a:rPr lang="en-US" sz="2400" dirty="0"/>
              <a:t>Took more control of the colonies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309E1C-51E4-4468-BFFF-77BF7CCE9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269" y="609600"/>
            <a:ext cx="6916633" cy="5187474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8665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CCC5F-9656-4867-8F97-1D94373D6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BCF43-CF6A-48B8-80D5-E131A5593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E78AF-8051-4C74-88ED-0E989277D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80" y="210952"/>
            <a:ext cx="11455685" cy="62660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B5B7C10-8EFC-4F42-9753-580FE5D26298}"/>
              </a:ext>
            </a:extLst>
          </p:cNvPr>
          <p:cNvSpPr/>
          <p:nvPr/>
        </p:nvSpPr>
        <p:spPr>
          <a:xfrm>
            <a:off x="6096000" y="369870"/>
            <a:ext cx="5626813" cy="6133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4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5D2C1-3E8C-4CF0-96F5-E9A67746A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r>
              <a:rPr lang="en-US" sz="2800"/>
              <a:t>2) The colonies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C6710-2DA6-4E61-8608-BBF1247FB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>
            <a:normAutofit/>
          </a:bodyPr>
          <a:lstStyle/>
          <a:p>
            <a:r>
              <a:rPr lang="en-US" sz="2400" dirty="0"/>
              <a:t>See no reason for British troops any more</a:t>
            </a:r>
          </a:p>
          <a:p>
            <a:r>
              <a:rPr lang="en-US" sz="2400" dirty="0"/>
              <a:t>Thought things should go back to “salutary neglect” style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CEED09-579B-4B13-B9F6-8D2A6145E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175" y="1111928"/>
            <a:ext cx="6916633" cy="4634144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67EA081-4688-4F41-A2F2-F7517E48B6F1}"/>
              </a:ext>
            </a:extLst>
          </p:cNvPr>
          <p:cNvSpPr/>
          <p:nvPr/>
        </p:nvSpPr>
        <p:spPr>
          <a:xfrm>
            <a:off x="7767263" y="236306"/>
            <a:ext cx="3357937" cy="1525819"/>
          </a:xfrm>
          <a:prstGeom prst="cloudCallout">
            <a:avLst>
              <a:gd name="adj1" fmla="val 44933"/>
              <a:gd name="adj2" fmla="val 101201"/>
            </a:avLst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wish they would just GO HOME!!!</a:t>
            </a:r>
          </a:p>
        </p:txBody>
      </p:sp>
    </p:spTree>
    <p:extLst>
      <p:ext uri="{BB962C8B-B14F-4D97-AF65-F5344CB8AC3E}">
        <p14:creationId xmlns:p14="http://schemas.microsoft.com/office/powerpoint/2010/main" val="88049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C2CF9-EA89-4FFB-B60D-10EBC4AFF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r>
              <a:rPr lang="en-US" sz="2800"/>
              <a:t>III. Britain takes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86DDC-5301-4614-BA2C-7E6B16F3F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200275"/>
            <a:ext cx="3643674" cy="3683000"/>
          </a:xfrm>
        </p:spPr>
        <p:txBody>
          <a:bodyPr>
            <a:normAutofit/>
          </a:bodyPr>
          <a:lstStyle/>
          <a:p>
            <a:r>
              <a:rPr lang="en-US" sz="3200" dirty="0"/>
              <a:t>A)Proclamation of 1763</a:t>
            </a:r>
          </a:p>
          <a:p>
            <a:r>
              <a:rPr lang="en-US" sz="3200" dirty="0"/>
              <a:t>B) New Laws designed to…      </a:t>
            </a:r>
          </a:p>
          <a:p>
            <a:r>
              <a:rPr lang="en-US" sz="3200" dirty="0"/>
              <a:t>C) The MOST Important one?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D0C304-0478-41BD-A303-2513BB2C5D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12" r="6038" b="-2"/>
          <a:stretch/>
        </p:blipFill>
        <p:spPr>
          <a:xfrm>
            <a:off x="4630994" y="645106"/>
            <a:ext cx="6916633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BAF949-E6CD-46B0-8047-A58994DF4955}"/>
              </a:ext>
            </a:extLst>
          </p:cNvPr>
          <p:cNvSpPr txBox="1"/>
          <p:nvPr/>
        </p:nvSpPr>
        <p:spPr>
          <a:xfrm>
            <a:off x="4837416" y="1663278"/>
            <a:ext cx="251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Cute little colonies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DE2327D-F8AD-47B4-8092-3C170EB7DA9B}"/>
              </a:ext>
            </a:extLst>
          </p:cNvPr>
          <p:cNvCxnSpPr>
            <a:cxnSpLocks/>
          </p:cNvCxnSpPr>
          <p:nvPr/>
        </p:nvCxnSpPr>
        <p:spPr>
          <a:xfrm>
            <a:off x="6076950" y="2070159"/>
            <a:ext cx="0" cy="31109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66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85562-148E-47F2-BDAA-F082C0E33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0"/>
            <a:ext cx="3643674" cy="1905000"/>
          </a:xfrm>
        </p:spPr>
        <p:txBody>
          <a:bodyPr>
            <a:normAutofit/>
          </a:bodyPr>
          <a:lstStyle/>
          <a:p>
            <a:r>
              <a:rPr lang="en-US" sz="2800" dirty="0"/>
              <a:t>C) Reaction of colonists: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A0EC1-EFD7-4F2B-B1F1-C6C9E6B7B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>
            <a:noAutofit/>
          </a:bodyPr>
          <a:lstStyle/>
          <a:p>
            <a:r>
              <a:rPr lang="en-US" sz="2400" dirty="0"/>
              <a:t>Legislatures/Assemblies complained to the king</a:t>
            </a:r>
          </a:p>
          <a:p>
            <a:r>
              <a:rPr lang="en-US" sz="2400" dirty="0"/>
              <a:t>Stamp act congress</a:t>
            </a:r>
          </a:p>
          <a:p>
            <a:r>
              <a:rPr lang="en-US" sz="2400" dirty="0"/>
              <a:t>Boycotts of British goods</a:t>
            </a:r>
          </a:p>
          <a:p>
            <a:r>
              <a:rPr lang="en-US" sz="2400" dirty="0"/>
              <a:t>Sons and daughters of liberty</a:t>
            </a:r>
          </a:p>
          <a:p>
            <a:r>
              <a:rPr lang="en-US" sz="2400" dirty="0"/>
              <a:t>Continue to move west in defiance of proclamation of 1763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B0A546-0180-4A5A-A5C2-57389EAFFE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9" r="-3" b="-3"/>
          <a:stretch/>
        </p:blipFill>
        <p:spPr>
          <a:xfrm>
            <a:off x="4630994" y="645106"/>
            <a:ext cx="6916633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9986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367</Words>
  <Application>Microsoft Office PowerPoint</Application>
  <PresentationFormat>Widescreen</PresentationFormat>
  <Paragraphs>66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Mesh</vt:lpstr>
      <vt:lpstr>3-2 politics in the 18th century (1700s)</vt:lpstr>
      <vt:lpstr>I. By 1750, all 13 colonies</vt:lpstr>
      <vt:lpstr>F) Voting In the 18th Century</vt:lpstr>
      <vt:lpstr>II. The colonies begin to work together</vt:lpstr>
      <vt:lpstr>B) Peace of Paris 1763</vt:lpstr>
      <vt:lpstr>PowerPoint Presentation</vt:lpstr>
      <vt:lpstr>2) The colonies</vt:lpstr>
      <vt:lpstr>III. Britain takes control</vt:lpstr>
      <vt:lpstr>C) Reaction of colonists:</vt:lpstr>
      <vt:lpstr>D) Britain continues to tighten the rope</vt:lpstr>
      <vt:lpstr>IV. Political Theory and the enlightenment</vt:lpstr>
      <vt:lpstr>A) John Locke  (Oh no, another John!)</vt:lpstr>
      <vt:lpstr>B) Reason not religion</vt:lpstr>
      <vt:lpstr>C) Famous deists:</vt:lpstr>
      <vt:lpstr>Did the Enlightenment and deism have a lasting impact?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3-2 politics in the 18th century (1700s)</dc:title>
  <dc:creator>Cathy J. Williams</dc:creator>
  <cp:lastModifiedBy>Cathy J. Williams</cp:lastModifiedBy>
  <cp:revision>3</cp:revision>
  <dcterms:created xsi:type="dcterms:W3CDTF">2018-08-29T17:53:30Z</dcterms:created>
  <dcterms:modified xsi:type="dcterms:W3CDTF">2018-08-30T15:07:19Z</dcterms:modified>
</cp:coreProperties>
</file>