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77B-3DE1-4B61-A14C-56EE8EFB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158068"/>
          </a:xfrm>
        </p:spPr>
        <p:txBody>
          <a:bodyPr>
            <a:normAutofit fontScale="90000"/>
          </a:bodyPr>
          <a:lstStyle/>
          <a:p>
            <a:r>
              <a:rPr lang="en-US" dirty="0"/>
              <a:t>2 Videos to show Before </a:t>
            </a:r>
            <a:r>
              <a:rPr lang="en-US" dirty="0" err="1"/>
              <a:t>Powerpoint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https://youtu.be/zbdFUMToAJo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C135-4634-40D8-9EDD-03B2D314B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8574088" cy="1947333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>
                <a:solidFill>
                  <a:srgbClr val="0070C0"/>
                </a:solidFill>
              </a:rPr>
              <a:t>https://youtu.be/4C_F3-VbI-E</a:t>
            </a:r>
          </a:p>
        </p:txBody>
      </p:sp>
    </p:spTree>
    <p:extLst>
      <p:ext uri="{BB962C8B-B14F-4D97-AF65-F5344CB8AC3E}">
        <p14:creationId xmlns:p14="http://schemas.microsoft.com/office/powerpoint/2010/main" val="120041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6A9B-A997-4A99-B155-E42D0714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8) How did the whiskey rebellion lead to increased “sectionalism”?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A0B5-9AA3-4730-ADA3-BDC9B1B4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07663" cy="3615267"/>
          </a:xfrm>
        </p:spPr>
        <p:txBody>
          <a:bodyPr>
            <a:normAutofit/>
          </a:bodyPr>
          <a:lstStyle/>
          <a:p>
            <a:r>
              <a:rPr lang="en-US" sz="2400" dirty="0"/>
              <a:t>A) It again pitted the small states and large states against each other.</a:t>
            </a:r>
          </a:p>
          <a:p>
            <a:r>
              <a:rPr lang="en-US" sz="2400" dirty="0"/>
              <a:t>B) Westerns felt that the Federal Government, located in the East,  had used too much force against the common people.</a:t>
            </a:r>
          </a:p>
          <a:p>
            <a:r>
              <a:rPr lang="en-US" sz="2400" dirty="0"/>
              <a:t>C) Slave states felt that they were being discriminated against by Northern states.</a:t>
            </a:r>
          </a:p>
          <a:p>
            <a:r>
              <a:rPr lang="en-US" sz="2400" dirty="0"/>
              <a:t>D) Washington ignored the Rebellion which angered many Federalists who wanted a strong central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111767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A840-0AE3-4279-A852-9804ADED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79113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9) All of the following are TRUE statements concerning the early establishment of political parties EXCEPT: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7726-95BE-455A-B919-A8666055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Hamilton and Jefferson became allies in working the establish the Democratic-Republican party.</a:t>
            </a:r>
          </a:p>
          <a:p>
            <a:r>
              <a:rPr lang="en-US" dirty="0"/>
              <a:t>B) Whether to support the French Revolution became a major issue between the 2 parties.</a:t>
            </a:r>
          </a:p>
          <a:p>
            <a:r>
              <a:rPr lang="en-US" dirty="0"/>
              <a:t>C) Democratic-Republicans argued for states rights and a weaker National government.</a:t>
            </a:r>
          </a:p>
          <a:p>
            <a:r>
              <a:rPr lang="en-US" dirty="0"/>
              <a:t>D) Federalists were strongest in the Northeastern States.</a:t>
            </a:r>
          </a:p>
        </p:txBody>
      </p:sp>
    </p:spTree>
    <p:extLst>
      <p:ext uri="{BB962C8B-B14F-4D97-AF65-F5344CB8AC3E}">
        <p14:creationId xmlns:p14="http://schemas.microsoft.com/office/powerpoint/2010/main" val="377654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FFF2-A874-4E33-8110-8D6B5D82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10) In Washington’s farewell address, he advised that the country should </a:t>
            </a:r>
            <a:r>
              <a:rPr lang="en-US" u="sng" dirty="0"/>
              <a:t>not do </a:t>
            </a:r>
            <a:r>
              <a:rPr lang="en-US" dirty="0"/>
              <a:t>which of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BF31-36DF-4438-B383-291AC44E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get involved in European Affairs</a:t>
            </a:r>
          </a:p>
          <a:p>
            <a:r>
              <a:rPr lang="en-US" dirty="0"/>
              <a:t>B) form political parties</a:t>
            </a:r>
          </a:p>
          <a:p>
            <a:r>
              <a:rPr lang="en-US" dirty="0"/>
              <a:t>C) elect an Anti-Federalist</a:t>
            </a:r>
          </a:p>
          <a:p>
            <a:r>
              <a:rPr lang="en-US" dirty="0"/>
              <a:t>D) Both A and B</a:t>
            </a:r>
          </a:p>
        </p:txBody>
      </p:sp>
    </p:spTree>
    <p:extLst>
      <p:ext uri="{BB962C8B-B14F-4D97-AF65-F5344CB8AC3E}">
        <p14:creationId xmlns:p14="http://schemas.microsoft.com/office/powerpoint/2010/main" val="177993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6877-4F8F-4A02-B74B-C25ADFF0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480D-32F1-42A5-8303-0BCB62A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21CDD-AE90-4125-AD58-788374605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3" y="863601"/>
            <a:ext cx="10348297" cy="579504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8228DDA-A843-4491-9A1F-CB206A4E6F8E}"/>
              </a:ext>
            </a:extLst>
          </p:cNvPr>
          <p:cNvSpPr/>
          <p:nvPr/>
        </p:nvSpPr>
        <p:spPr>
          <a:xfrm>
            <a:off x="7324725" y="685800"/>
            <a:ext cx="4538502" cy="1781175"/>
          </a:xfrm>
          <a:prstGeom prst="wedgeEllipseCallout">
            <a:avLst>
              <a:gd name="adj1" fmla="val -73436"/>
              <a:gd name="adj2" fmla="val 780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Hats Off to you if you knew most of these answers!  If not, you’d better study cause I am important!!!</a:t>
            </a:r>
          </a:p>
        </p:txBody>
      </p:sp>
    </p:spTree>
    <p:extLst>
      <p:ext uri="{BB962C8B-B14F-4D97-AF65-F5344CB8AC3E}">
        <p14:creationId xmlns:p14="http://schemas.microsoft.com/office/powerpoint/2010/main" val="177934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3A6-A8F4-4E13-A4C0-CE8193DA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WHAT YEAR DID WASHINGTON BECOME PRESIDENT?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B486-A838-4D3B-9C0D-18B7505C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A) 1774</a:t>
            </a:r>
          </a:p>
          <a:p>
            <a:r>
              <a:rPr lang="en-US" sz="3600" dirty="0"/>
              <a:t>B) 1776</a:t>
            </a:r>
          </a:p>
          <a:p>
            <a:r>
              <a:rPr lang="en-US" sz="3600" dirty="0"/>
              <a:t>C) 1789</a:t>
            </a:r>
          </a:p>
          <a:p>
            <a:r>
              <a:rPr lang="en-US" sz="3600" dirty="0"/>
              <a:t>D) 1800</a:t>
            </a:r>
          </a:p>
        </p:txBody>
      </p:sp>
    </p:spTree>
    <p:extLst>
      <p:ext uri="{BB962C8B-B14F-4D97-AF65-F5344CB8AC3E}">
        <p14:creationId xmlns:p14="http://schemas.microsoft.com/office/powerpoint/2010/main" val="2818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D9B-A473-4CF6-9552-0D520C7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What was Hamilton’s position in Washington’s cabinet?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100A-1E96-4F89-A1EF-F1E9B696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A) Secretary of State</a:t>
            </a:r>
          </a:p>
          <a:p>
            <a:r>
              <a:rPr lang="en-US" sz="3200" dirty="0"/>
              <a:t>B) Secretary of War</a:t>
            </a:r>
          </a:p>
          <a:p>
            <a:r>
              <a:rPr lang="en-US" sz="3200" dirty="0"/>
              <a:t>C)Attorney General</a:t>
            </a:r>
          </a:p>
          <a:p>
            <a:r>
              <a:rPr lang="en-US" sz="3200" dirty="0"/>
              <a:t>D) Secretary of Treasury</a:t>
            </a:r>
          </a:p>
        </p:txBody>
      </p:sp>
    </p:spTree>
    <p:extLst>
      <p:ext uri="{BB962C8B-B14F-4D97-AF65-F5344CB8AC3E}">
        <p14:creationId xmlns:p14="http://schemas.microsoft.com/office/powerpoint/2010/main" val="10673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FAA6-D2B6-4732-83F1-C681EBBE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3) All of the following were Against Hamilton’s plans in this role </a:t>
            </a:r>
            <a:r>
              <a:rPr lang="en-US" u="sng" dirty="0"/>
              <a:t>Except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8AE6-2E03-4501-8BA4-D4322783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A) Federalists</a:t>
            </a:r>
          </a:p>
          <a:p>
            <a:r>
              <a:rPr lang="en-US" sz="3200" dirty="0"/>
              <a:t>B) Thomas Jefferson</a:t>
            </a:r>
          </a:p>
          <a:p>
            <a:r>
              <a:rPr lang="en-US" sz="3200" dirty="0"/>
              <a:t>C) Indebted Farmers</a:t>
            </a:r>
          </a:p>
          <a:p>
            <a:r>
              <a:rPr lang="en-US" sz="3200" dirty="0"/>
              <a:t>D) Anti-Federalists</a:t>
            </a:r>
          </a:p>
        </p:txBody>
      </p:sp>
    </p:spTree>
    <p:extLst>
      <p:ext uri="{BB962C8B-B14F-4D97-AF65-F5344CB8AC3E}">
        <p14:creationId xmlns:p14="http://schemas.microsoft.com/office/powerpoint/2010/main" val="3594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60F2-5BA2-4FDD-9F9F-B65407B6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What clause in the constitution did Hamilton believe gave congress the right to create a national bank?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7088-DA47-4686-9967-C5E0E8E0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A) “necessary and proper”</a:t>
            </a:r>
          </a:p>
          <a:p>
            <a:r>
              <a:rPr lang="en-US" sz="2800" dirty="0"/>
              <a:t>B) “pursuit of happiness”</a:t>
            </a:r>
          </a:p>
          <a:p>
            <a:r>
              <a:rPr lang="en-US" sz="2800" dirty="0"/>
              <a:t>C) “just powers of the governed”</a:t>
            </a:r>
          </a:p>
          <a:p>
            <a:r>
              <a:rPr lang="en-US" sz="2800" dirty="0"/>
              <a:t>D) “promote the general welfare”</a:t>
            </a:r>
          </a:p>
        </p:txBody>
      </p:sp>
    </p:spTree>
    <p:extLst>
      <p:ext uri="{BB962C8B-B14F-4D97-AF65-F5344CB8AC3E}">
        <p14:creationId xmlns:p14="http://schemas.microsoft.com/office/powerpoint/2010/main" val="5768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4871-E078-40B1-8E5F-74999887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What was the Proclamation of Neutrality?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9831-65F7-4A36-B779-30CAFE08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It stated that even though the US had fought a war against the British, we would now deal with them as any other country.</a:t>
            </a:r>
          </a:p>
          <a:p>
            <a:r>
              <a:rPr lang="en-US" dirty="0"/>
              <a:t>B) A reaction to the French Revolution by Washington, stating that the US would not take sides in that conflict.</a:t>
            </a:r>
          </a:p>
          <a:p>
            <a:r>
              <a:rPr lang="en-US" dirty="0"/>
              <a:t>C) An agreement between Washington and Jefferson that both the Federalist and Anti-Federalists only wanted the best for the young nation.</a:t>
            </a:r>
          </a:p>
          <a:p>
            <a:r>
              <a:rPr lang="en-US" dirty="0"/>
              <a:t>D) Both A and B</a:t>
            </a:r>
          </a:p>
        </p:txBody>
      </p:sp>
    </p:spTree>
    <p:extLst>
      <p:ext uri="{BB962C8B-B14F-4D97-AF65-F5344CB8AC3E}">
        <p14:creationId xmlns:p14="http://schemas.microsoft.com/office/powerpoint/2010/main" val="31895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1996-DA61-4CC1-A372-E7FE4F3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Why was the pickney treaty with Spain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0B1E-F338-426B-8A69-F7EE6FDA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It stopped all aggression by the Spain Empire towards the US.</a:t>
            </a:r>
          </a:p>
          <a:p>
            <a:r>
              <a:rPr lang="en-US" dirty="0"/>
              <a:t>B) Encouraged trade between the new US and Spain.</a:t>
            </a:r>
          </a:p>
          <a:p>
            <a:r>
              <a:rPr lang="en-US" dirty="0"/>
              <a:t>C) Forgave the war debts that some states owed to Spain from the Revolutionary War.</a:t>
            </a:r>
          </a:p>
          <a:p>
            <a:r>
              <a:rPr lang="en-US" dirty="0"/>
              <a:t>D) Allowed Americans access to the Spain-controlled Lower Mississippi River and New Orleans.</a:t>
            </a:r>
          </a:p>
        </p:txBody>
      </p:sp>
    </p:spTree>
    <p:extLst>
      <p:ext uri="{BB962C8B-B14F-4D97-AF65-F5344CB8AC3E}">
        <p14:creationId xmlns:p14="http://schemas.microsoft.com/office/powerpoint/2010/main" val="12206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0382BE-2A5C-4C03-A063-8AFF39568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ED4C8-CEAF-442D-A68E-488747B83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5022003" cy="2971801"/>
          </a:xfrm>
        </p:spPr>
        <p:txBody>
          <a:bodyPr>
            <a:normAutofit/>
          </a:bodyPr>
          <a:lstStyle/>
          <a:p>
            <a:r>
              <a:rPr lang="en-US" dirty="0"/>
              <a:t>3-6 The First presidents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2BBE-10F3-40F1-B0BE-22F659AB4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5050140" cy="1804458"/>
          </a:xfrm>
        </p:spPr>
        <p:txBody>
          <a:bodyPr>
            <a:normAutofit/>
          </a:bodyPr>
          <a:lstStyle/>
          <a:p>
            <a:r>
              <a:rPr lang="en-US" dirty="0"/>
              <a:t>Plus Alexander Hamilton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48512B-F107-4726-877D-D8E68C118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39E84-4CE2-4138-8B06-5284B54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731" y="321734"/>
            <a:ext cx="2242670" cy="27398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5235EAD-A22F-42E2-AF1A-2FCB3CED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944BEA-AB52-4688-A5E9-E34F0FA2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0" y="0"/>
            <a:ext cx="9144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618E4D5-413D-421A-9038-F7E4CF38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410168"/>
            <a:ext cx="2364317" cy="2562945"/>
          </a:xfrm>
          <a:prstGeom prst="rect">
            <a:avLst/>
          </a:prstGeom>
        </p:spPr>
      </p:pic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50CA335-C1CE-4287-A7A0-67C669D1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19" y="3796452"/>
            <a:ext cx="4870780" cy="27398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14DBC3-129F-4B67-B0D1-FC5493AFE168}"/>
              </a:ext>
            </a:extLst>
          </p:cNvPr>
          <p:cNvCxnSpPr>
            <a:cxnSpLocks/>
          </p:cNvCxnSpPr>
          <p:nvPr/>
        </p:nvCxnSpPr>
        <p:spPr>
          <a:xfrm>
            <a:off x="4017196" y="4109663"/>
            <a:ext cx="1916879" cy="658573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14C225-5FC6-491D-97AA-B3F2EAE29B61}"/>
              </a:ext>
            </a:extLst>
          </p:cNvPr>
          <p:cNvSpPr txBox="1"/>
          <p:nvPr/>
        </p:nvSpPr>
        <p:spPr>
          <a:xfrm>
            <a:off x="7388489" y="3061546"/>
            <a:ext cx="3803386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#1?                                           #2?            </a:t>
            </a:r>
          </a:p>
        </p:txBody>
      </p:sp>
    </p:spTree>
    <p:extLst>
      <p:ext uri="{BB962C8B-B14F-4D97-AF65-F5344CB8AC3E}">
        <p14:creationId xmlns:p14="http://schemas.microsoft.com/office/powerpoint/2010/main" val="59579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A584-82C0-454D-B8A0-C973719E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69613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7) Which of the following best describes the Washington administration’s actions toward native </a:t>
            </a:r>
            <a:r>
              <a:rPr lang="en-US" dirty="0" err="1"/>
              <a:t>americans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90CBD-22F2-4F5A-97A2-BFFCADF9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717213" cy="3615267"/>
          </a:xfrm>
        </p:spPr>
        <p:txBody>
          <a:bodyPr/>
          <a:lstStyle/>
          <a:p>
            <a:r>
              <a:rPr lang="en-US" dirty="0"/>
              <a:t>A) Like many times before, Indian tribes tried to resist the advance of Americans but were defeated and gave up the land in the Ohio River Valley.</a:t>
            </a:r>
          </a:p>
          <a:p>
            <a:r>
              <a:rPr lang="en-US" dirty="0"/>
              <a:t>B) Washington negotiated the Treaty of Greenville which allowed the tribes in the Ohio River Valley to stay on their lands.</a:t>
            </a:r>
          </a:p>
          <a:p>
            <a:r>
              <a:rPr lang="en-US" dirty="0"/>
              <a:t>C) The US was too new a country to have any real policy toward Native Americans and the Frontier.</a:t>
            </a:r>
          </a:p>
          <a:p>
            <a:r>
              <a:rPr lang="en-US" dirty="0"/>
              <a:t>D) The government under Washington was too far in debt to do very much about the Indians which led to several tribes retaking land from settlers.</a:t>
            </a:r>
          </a:p>
        </p:txBody>
      </p:sp>
    </p:spTree>
    <p:extLst>
      <p:ext uri="{BB962C8B-B14F-4D97-AF65-F5344CB8AC3E}">
        <p14:creationId xmlns:p14="http://schemas.microsoft.com/office/powerpoint/2010/main" val="129590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6A9B-A997-4A99-B155-E42D0714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8) How did the whiskey rebellion lead to increased “sectionalism”?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A0B5-9AA3-4730-ADA3-BDC9B1B4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07663" cy="3615267"/>
          </a:xfrm>
        </p:spPr>
        <p:txBody>
          <a:bodyPr>
            <a:normAutofit/>
          </a:bodyPr>
          <a:lstStyle/>
          <a:p>
            <a:r>
              <a:rPr lang="en-US" sz="2400" dirty="0"/>
              <a:t>A) It again pitted the small states and large states against each other.</a:t>
            </a:r>
          </a:p>
          <a:p>
            <a:r>
              <a:rPr lang="en-US" sz="2400" dirty="0"/>
              <a:t>B) Westerners felt that the Federal Government, located in the East,  had used too much force against the common people.</a:t>
            </a:r>
          </a:p>
          <a:p>
            <a:r>
              <a:rPr lang="en-US" sz="2400" dirty="0"/>
              <a:t>C) Slave states felt that they were being discriminated against by Northern states.</a:t>
            </a:r>
          </a:p>
          <a:p>
            <a:r>
              <a:rPr lang="en-US" sz="2400" dirty="0"/>
              <a:t>D) Washington ignored the Rebellion which angered many Federalists who wanted a strong central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23886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A840-0AE3-4279-A852-9804ADED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79113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9) All of the following are TRUE statements concerning the early establishment of political parties EXCEPT: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7726-95BE-455A-B919-A8666055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Hamilton and Jefferson became allies in working the establish the Democratic-Republican party.</a:t>
            </a:r>
          </a:p>
          <a:p>
            <a:r>
              <a:rPr lang="en-US" dirty="0"/>
              <a:t>B) Whether to support the French Revolution became a major issue between the 2 parties.</a:t>
            </a:r>
          </a:p>
          <a:p>
            <a:r>
              <a:rPr lang="en-US" dirty="0"/>
              <a:t>C) Democratic-Republicans argued for states rights and a weaker National government.</a:t>
            </a:r>
          </a:p>
          <a:p>
            <a:r>
              <a:rPr lang="en-US" dirty="0"/>
              <a:t>D) Federalists were strongest in the Northeastern States.</a:t>
            </a:r>
          </a:p>
        </p:txBody>
      </p:sp>
    </p:spTree>
    <p:extLst>
      <p:ext uri="{BB962C8B-B14F-4D97-AF65-F5344CB8AC3E}">
        <p14:creationId xmlns:p14="http://schemas.microsoft.com/office/powerpoint/2010/main" val="380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FFF2-A874-4E33-8110-8D6B5D82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10) In Washington’s farewell address, he advised that the country should </a:t>
            </a:r>
            <a:r>
              <a:rPr lang="en-US" u="sng" dirty="0"/>
              <a:t>not do </a:t>
            </a:r>
            <a:r>
              <a:rPr lang="en-US" dirty="0"/>
              <a:t>which of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BF31-36DF-4438-B383-291AC44E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get involved in European Affairs</a:t>
            </a:r>
          </a:p>
          <a:p>
            <a:r>
              <a:rPr lang="en-US" dirty="0"/>
              <a:t>B) form political parties</a:t>
            </a:r>
          </a:p>
          <a:p>
            <a:r>
              <a:rPr lang="en-US" dirty="0"/>
              <a:t>C) elect an Anti-Federalist</a:t>
            </a:r>
          </a:p>
          <a:p>
            <a:r>
              <a:rPr lang="en-US" dirty="0"/>
              <a:t>D) Both A and B</a:t>
            </a:r>
          </a:p>
        </p:txBody>
      </p:sp>
    </p:spTree>
    <p:extLst>
      <p:ext uri="{BB962C8B-B14F-4D97-AF65-F5344CB8AC3E}">
        <p14:creationId xmlns:p14="http://schemas.microsoft.com/office/powerpoint/2010/main" val="3474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43E4-967F-4762-91F4-CC9FF80E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720103" cy="237066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Hamilton brings in 1.9 million per week in ticket sales – pretty good for a guy who used to be worth only….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5263-BE6D-4D75-BAC3-F04B09B0F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F3420-D645-4B5E-B15D-6C8C75B5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32F2-3C97-4026-A52E-E3DDC99E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687E-34B9-49EE-8DA2-79A314D0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734CE-02D0-408C-A05A-FF940CC9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618603"/>
            <a:ext cx="10469366" cy="53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04962-CE16-4740-9FA6-DD0C27DB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I. John Adams -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570D-D203-426F-970A-94E8DDF4D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100" dirty="0"/>
          </a:p>
        </p:txBody>
      </p:sp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C73D7-4D92-4A82-8636-35962D3CC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" r="1936" b="-2"/>
          <a:stretch/>
        </p:blipFill>
        <p:spPr>
          <a:xfrm>
            <a:off x="310787" y="1191801"/>
            <a:ext cx="7021876" cy="5336481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37" name="Group 22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327F28-E442-4D6C-B9C1-076F32E84114}"/>
              </a:ext>
            </a:extLst>
          </p:cNvPr>
          <p:cNvSpPr txBox="1"/>
          <p:nvPr/>
        </p:nvSpPr>
        <p:spPr>
          <a:xfrm>
            <a:off x="1479479" y="791110"/>
            <a:ext cx="430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 Next Election was…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E1A60-5227-465E-8CE4-17852C0691D4}"/>
              </a:ext>
            </a:extLst>
          </p:cNvPr>
          <p:cNvSpPr/>
          <p:nvPr/>
        </p:nvSpPr>
        <p:spPr>
          <a:xfrm>
            <a:off x="227708" y="1191800"/>
            <a:ext cx="7021876" cy="533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4E5E5E-DB94-4CBF-8085-902395B4F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BFCE9-D712-4472-9A88-8694D27F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anchor="b">
            <a:normAutofit/>
          </a:bodyPr>
          <a:lstStyle/>
          <a:p>
            <a:endParaRPr lang="en-US" sz="2400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0DBDEAA-A78F-46AE-9FBC-55A32049A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BAAA-001F-4CE8-89FB-D7C02DC9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2922591"/>
          </a:xfrm>
        </p:spPr>
        <p:txBody>
          <a:bodyPr anchor="t">
            <a:noAutofit/>
          </a:bodyPr>
          <a:lstStyle/>
          <a:p>
            <a:r>
              <a:rPr lang="en-US" sz="3600" dirty="0"/>
              <a:t>B) Adams wins and TJ becomes…   </a:t>
            </a:r>
          </a:p>
          <a:p>
            <a:r>
              <a:rPr lang="en-US" sz="3600" dirty="0"/>
              <a:t>C) 12 </a:t>
            </a:r>
            <a:r>
              <a:rPr lang="en-US" sz="3600" dirty="0" err="1"/>
              <a:t>th</a:t>
            </a:r>
            <a:r>
              <a:rPr lang="en-US" sz="3600" dirty="0"/>
              <a:t> amendment (1804)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BCF48E-8F80-43E2-BA8A-7750CE782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50E2E3-B4FB-4E5E-BAA9-07BD115C0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1C5D00-7BAE-483D-9579-5BFB34ABF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419FEB-AFE1-42EF-A204-ECA40E61C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76E213-D98D-4BB4-BF96-16C74888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386923-A2F0-4BE7-9FBB-FD5374C3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730CF48-8B21-410A-8FAC-BA2A5A2D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4"/>
            <a:ext cx="7268827" cy="65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B3C2-9833-4F38-86A9-15B9B4F7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7BDE-F062-4878-B414-3A789947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II. The First Political Parties: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335FA5-76B6-4AE8-936F-12C02F8C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59492"/>
              </p:ext>
            </p:extLst>
          </p:nvPr>
        </p:nvGraphicFramePr>
        <p:xfrm>
          <a:off x="280987" y="1304925"/>
          <a:ext cx="11630025" cy="527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292175896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3929342133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2842650605"/>
                    </a:ext>
                  </a:extLst>
                </a:gridCol>
              </a:tblGrid>
              <a:tr h="1041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A) Federalists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B) Democratic-Republicans</a:t>
                      </a:r>
                    </a:p>
                    <a:p>
                      <a:r>
                        <a:rPr lang="en-US" dirty="0"/>
                        <a:t>(formerly known as Anti-Federalists)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31627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Adams,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Jefferson, Madison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17384"/>
                  </a:ext>
                </a:extLst>
              </a:tr>
              <a:tr h="1041853">
                <a:tc>
                  <a:txBody>
                    <a:bodyPr/>
                    <a:lstStyle/>
                    <a:p>
                      <a:r>
                        <a:rPr lang="en-US" dirty="0"/>
                        <a:t>View of the Constitution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 Loosely</a:t>
                      </a:r>
                    </a:p>
                    <a:p>
                      <a:r>
                        <a:rPr lang="en-US" dirty="0"/>
                        <a:t>Strong Central Gov’t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 Strictly</a:t>
                      </a:r>
                    </a:p>
                    <a:p>
                      <a:r>
                        <a:rPr lang="en-US" dirty="0"/>
                        <a:t>Weak Central Gov’t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54007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r>
                        <a:rPr lang="en-US" dirty="0"/>
                        <a:t>Foreign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Pro-British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Pro-French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722137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r>
                        <a:rPr lang="en-US" dirty="0"/>
                        <a:t>Military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 Large peacetime army/navy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army/navy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639912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r>
                        <a:rPr lang="en-US" dirty="0"/>
                        <a:t>Economic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Tariffs, National Bank, Business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Oppose Tariffs &amp; National Bank</a:t>
                      </a:r>
                    </a:p>
                    <a:p>
                      <a:r>
                        <a:rPr lang="en-US" dirty="0"/>
                        <a:t>Focus on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25817"/>
                  </a:ext>
                </a:extLst>
              </a:tr>
              <a:tr h="702493">
                <a:tc>
                  <a:txBody>
                    <a:bodyPr/>
                    <a:lstStyle/>
                    <a:p>
                      <a:r>
                        <a:rPr lang="en-US" dirty="0"/>
                        <a:t>Supporters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Northern Business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Farmers, Plantation Owners</a:t>
                      </a:r>
                    </a:p>
                    <a:p>
                      <a:r>
                        <a:rPr lang="en-US" dirty="0"/>
                        <a:t>Newer Immigrants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2093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7EE6999-E53C-40AF-B791-CBC7FDC791FB}"/>
              </a:ext>
            </a:extLst>
          </p:cNvPr>
          <p:cNvSpPr/>
          <p:nvPr/>
        </p:nvSpPr>
        <p:spPr>
          <a:xfrm>
            <a:off x="4229100" y="2370668"/>
            <a:ext cx="7105650" cy="41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4232D-89F9-468F-A955-41D6ECE698C0}"/>
              </a:ext>
            </a:extLst>
          </p:cNvPr>
          <p:cNvSpPr/>
          <p:nvPr/>
        </p:nvSpPr>
        <p:spPr>
          <a:xfrm>
            <a:off x="4229100" y="3076575"/>
            <a:ext cx="74104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F4932-6202-4D18-A867-E5058D973D27}"/>
              </a:ext>
            </a:extLst>
          </p:cNvPr>
          <p:cNvSpPr/>
          <p:nvPr/>
        </p:nvSpPr>
        <p:spPr>
          <a:xfrm>
            <a:off x="4229101" y="4048125"/>
            <a:ext cx="74104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4C00E-7BF8-4245-AD4A-67D2915CEE34}"/>
              </a:ext>
            </a:extLst>
          </p:cNvPr>
          <p:cNvSpPr/>
          <p:nvPr/>
        </p:nvSpPr>
        <p:spPr>
          <a:xfrm>
            <a:off x="4229100" y="4695826"/>
            <a:ext cx="6181725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8E30-3C98-4D50-9D70-F1D32EE302D4}"/>
              </a:ext>
            </a:extLst>
          </p:cNvPr>
          <p:cNvSpPr/>
          <p:nvPr/>
        </p:nvSpPr>
        <p:spPr>
          <a:xfrm>
            <a:off x="4229100" y="5366810"/>
            <a:ext cx="7410450" cy="55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5C232-BD64-4110-9E69-94544D8ADF53}"/>
              </a:ext>
            </a:extLst>
          </p:cNvPr>
          <p:cNvSpPr/>
          <p:nvPr/>
        </p:nvSpPr>
        <p:spPr>
          <a:xfrm>
            <a:off x="4229100" y="5994399"/>
            <a:ext cx="7618343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BECC-186B-4C5B-846B-20A07904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F17F-7C2F-47F9-A198-F69A387B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III.  Adam’s Presidency</a:t>
            </a:r>
          </a:p>
          <a:p>
            <a:pPr marL="742950" indent="-742950">
              <a:buAutoNum type="alphaUcParenR"/>
            </a:pPr>
            <a:r>
              <a:rPr lang="en-US" sz="4400" dirty="0"/>
              <a:t>XYZ Affair –</a:t>
            </a:r>
          </a:p>
          <a:p>
            <a:pPr marL="0" indent="0">
              <a:buNone/>
            </a:pPr>
            <a:r>
              <a:rPr lang="en-US" sz="4400" dirty="0"/>
              <a:t>     Hamilton…</a:t>
            </a:r>
          </a:p>
          <a:p>
            <a:pPr marL="0" indent="0">
              <a:buNone/>
            </a:pPr>
            <a:r>
              <a:rPr lang="en-US" sz="4400" dirty="0"/>
              <a:t>     Led to…</a:t>
            </a:r>
          </a:p>
          <a:p>
            <a:pPr marL="742950" indent="-742950">
              <a:buAutoNum type="alphaUcParenR"/>
            </a:pP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021AD-C3F4-47C8-8F53-A7F59D81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30" y="1246987"/>
            <a:ext cx="7434470" cy="57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3A6-A8F4-4E13-A4C0-CE8193DA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WHAT YEAR DID WASHINGTON BECOME PRESIDENT?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B486-A838-4D3B-9C0D-18B7505C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A) 1774</a:t>
            </a:r>
          </a:p>
          <a:p>
            <a:r>
              <a:rPr lang="en-US" sz="3600" dirty="0"/>
              <a:t>B) 1776</a:t>
            </a:r>
          </a:p>
          <a:p>
            <a:r>
              <a:rPr lang="en-US" sz="3600" dirty="0"/>
              <a:t>C) 1789</a:t>
            </a:r>
          </a:p>
          <a:p>
            <a:r>
              <a:rPr lang="en-US" sz="3600" dirty="0"/>
              <a:t>D) 1800</a:t>
            </a:r>
          </a:p>
        </p:txBody>
      </p:sp>
    </p:spTree>
    <p:extLst>
      <p:ext uri="{BB962C8B-B14F-4D97-AF65-F5344CB8AC3E}">
        <p14:creationId xmlns:p14="http://schemas.microsoft.com/office/powerpoint/2010/main" val="1727327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F9602E-0F41-4EB5-9F55-26591CBE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FC654-8CF8-410D-AC5F-80DA5BC8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4221140" cy="1142462"/>
          </a:xfrm>
        </p:spPr>
        <p:txBody>
          <a:bodyPr anchor="b">
            <a:normAutofit/>
          </a:bodyPr>
          <a:lstStyle/>
          <a:p>
            <a:r>
              <a:rPr lang="en-US" sz="2800" dirty="0"/>
              <a:t>B) Alien &amp; Sedition Acts (1798)</a:t>
            </a:r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F912F8CE-C418-49F0-84E6-43D454465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D1D5F-3C7B-4B9D-91DC-634F21165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5" r="-2" b="5138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F16E-3AC2-4FBF-AEA6-58DE7C74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97" y="1822448"/>
            <a:ext cx="4776503" cy="50355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 Federalists pass laws to restrict the Democratic-Republicans (many immigrants):</a:t>
            </a:r>
          </a:p>
          <a:p>
            <a:pPr marL="0" indent="0">
              <a:buNone/>
            </a:pPr>
            <a:r>
              <a:rPr lang="en-US" sz="2400" dirty="0"/>
              <a:t>    -Naturalization Act – increased from 5 to 14 years to apply for citizenship</a:t>
            </a:r>
          </a:p>
          <a:p>
            <a:pPr marL="0" indent="0">
              <a:buNone/>
            </a:pPr>
            <a:r>
              <a:rPr lang="en-US" sz="2400" dirty="0"/>
              <a:t>   -Alien Acts – deportation…</a:t>
            </a:r>
          </a:p>
          <a:p>
            <a:pPr marL="0" indent="0">
              <a:buNone/>
            </a:pPr>
            <a:r>
              <a:rPr lang="en-US" sz="2400" dirty="0"/>
              <a:t>   -Sedition Act – made it illegal for newspapers to criticize the president or congress.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C92E5-6825-45D3-A815-D268C854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B98ABD-10B5-4CC0-A3BC-E38352E0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FBEA0B-C5B5-4913-B9D5-97D55F0D9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D8588B-7601-424B-BF1B-D5445DDB5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02A2B0-3D6E-4A72-999F-18590B4F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7FBF81D-38B8-46E1-B12C-7CA04638F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5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4E5E5E-DB94-4CBF-8085-902395B4F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2DBF9-5829-403C-ABF0-492D3CE0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1142462"/>
          </a:xfrm>
        </p:spPr>
        <p:txBody>
          <a:bodyPr anchor="b">
            <a:normAutofit/>
          </a:bodyPr>
          <a:lstStyle/>
          <a:p>
            <a:endParaRPr lang="en-US" sz="2400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0DBDEAA-A78F-46AE-9FBC-55A32049A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3649B-40B9-4824-9731-DB173471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1" y="950441"/>
            <a:ext cx="6214902" cy="44431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8238-F3E8-4DAF-ABAA-0F0A29A8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620722"/>
            <a:ext cx="4656115" cy="5925852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4000" dirty="0"/>
              <a:t>C) Kentucky and Virginia Resolutions (Jefferson &amp; Madison)</a:t>
            </a:r>
          </a:p>
          <a:p>
            <a:pPr marL="0" indent="0">
              <a:buNone/>
            </a:pPr>
            <a:r>
              <a:rPr lang="en-US" sz="4000" dirty="0"/>
              <a:t>          1) Demo-Rep. Saw these laws as violating…</a:t>
            </a:r>
          </a:p>
          <a:p>
            <a:pPr marL="0" indent="0">
              <a:buNone/>
            </a:pPr>
            <a:r>
              <a:rPr lang="en-US" sz="4000" dirty="0"/>
              <a:t>          2) No “Judicial Review” yet</a:t>
            </a:r>
          </a:p>
          <a:p>
            <a:pPr marL="0" indent="0">
              <a:buNone/>
            </a:pPr>
            <a:r>
              <a:rPr lang="en-US" sz="4000" dirty="0"/>
              <a:t>          3) State Legislatures – “compact is broken” therefore “nullification”.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BCF48E-8F80-43E2-BA8A-7750CE782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50E2E3-B4FB-4E5E-BAA9-07BD115C0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1C5D00-7BAE-483D-9579-5BFB34ABF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419FEB-AFE1-42EF-A204-ECA40E61C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76E213-D98D-4BB4-BF96-16C74888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386923-A2F0-4BE7-9FBB-FD5374C3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221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D15D-5BE7-436B-AD75-FD25F24C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634B-5C64-432C-B396-66D3508A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211417"/>
          </a:xfrm>
        </p:spPr>
        <p:txBody>
          <a:bodyPr>
            <a:normAutofit/>
          </a:bodyPr>
          <a:lstStyle/>
          <a:p>
            <a:r>
              <a:rPr lang="en-US" sz="3600" dirty="0"/>
              <a:t>IV. Election of 1800</a:t>
            </a:r>
          </a:p>
          <a:p>
            <a:pPr marL="742950" indent="-742950">
              <a:buAutoNum type="alphaUcParenR"/>
            </a:pPr>
            <a:r>
              <a:rPr lang="en-US" sz="3600" dirty="0"/>
              <a:t>Federalists </a:t>
            </a:r>
          </a:p>
          <a:p>
            <a:pPr marL="0" indent="0">
              <a:buNone/>
            </a:pPr>
            <a:r>
              <a:rPr lang="en-US" sz="3600" dirty="0"/>
              <a:t>lost popularity.  Why?</a:t>
            </a:r>
          </a:p>
          <a:p>
            <a:pPr marL="0" indent="0">
              <a:buNone/>
            </a:pPr>
            <a:r>
              <a:rPr lang="en-US" sz="3600" dirty="0"/>
              <a:t>B) Thomas Jefferson </a:t>
            </a:r>
          </a:p>
          <a:p>
            <a:pPr marL="0" indent="0">
              <a:buNone/>
            </a:pPr>
            <a:r>
              <a:rPr lang="en-US" sz="3600" dirty="0"/>
              <a:t>and Aaron Burr…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4758D-8998-4B15-8253-FDC7F3539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43" y="304800"/>
            <a:ext cx="705940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8D8A-2BF9-4437-A5F6-30176874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9504-B91B-4434-BB7F-1626D3CE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DBD32-E197-4843-8501-8BC8C1A0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47178"/>
            <a:ext cx="11966713" cy="674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E04C4-3984-4D3C-A46E-923FEE7793B9}"/>
              </a:ext>
            </a:extLst>
          </p:cNvPr>
          <p:cNvSpPr txBox="1"/>
          <p:nvPr/>
        </p:nvSpPr>
        <p:spPr>
          <a:xfrm>
            <a:off x="1066800" y="5393635"/>
            <a:ext cx="66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964E8-39D5-436D-9F89-D97B7C54BF50}"/>
              </a:ext>
            </a:extLst>
          </p:cNvPr>
          <p:cNvSpPr txBox="1"/>
          <p:nvPr/>
        </p:nvSpPr>
        <p:spPr>
          <a:xfrm>
            <a:off x="4313583" y="5849034"/>
            <a:ext cx="28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364730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B2B2-1B2C-46A7-8F1A-B570DDCC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05CB-C09C-4D63-B698-E17E1FB5F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F0040-3CD8-4A73-82E8-BA84CB67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0"/>
            <a:ext cx="111715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BE6B5-AA2A-4DB1-A0D7-870155F917AE}"/>
              </a:ext>
            </a:extLst>
          </p:cNvPr>
          <p:cNvSpPr txBox="1"/>
          <p:nvPr/>
        </p:nvSpPr>
        <p:spPr>
          <a:xfrm>
            <a:off x="5652052" y="25841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1DA27-2343-4408-AF41-46BA33052AA0}"/>
              </a:ext>
            </a:extLst>
          </p:cNvPr>
          <p:cNvSpPr txBox="1"/>
          <p:nvPr/>
        </p:nvSpPr>
        <p:spPr>
          <a:xfrm>
            <a:off x="1630017" y="685800"/>
            <a:ext cx="747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      The </a:t>
            </a:r>
            <a:r>
              <a:rPr lang="en-US" sz="7200" dirty="0"/>
              <a:t>End!</a:t>
            </a:r>
          </a:p>
        </p:txBody>
      </p:sp>
    </p:spTree>
    <p:extLst>
      <p:ext uri="{BB962C8B-B14F-4D97-AF65-F5344CB8AC3E}">
        <p14:creationId xmlns:p14="http://schemas.microsoft.com/office/powerpoint/2010/main" val="242724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D9B-A473-4CF6-9552-0D520C7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What was Hamilton’s position in Washington’s cabinet?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100A-1E96-4F89-A1EF-F1E9B696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A) Secretary of State</a:t>
            </a:r>
          </a:p>
          <a:p>
            <a:r>
              <a:rPr lang="en-US" sz="3200" dirty="0"/>
              <a:t>B) Secretary of War</a:t>
            </a:r>
          </a:p>
          <a:p>
            <a:r>
              <a:rPr lang="en-US" sz="3200" dirty="0"/>
              <a:t>C)Attorney General</a:t>
            </a:r>
          </a:p>
          <a:p>
            <a:r>
              <a:rPr lang="en-US" sz="3200" dirty="0"/>
              <a:t>D) Secretary of Treasury</a:t>
            </a:r>
          </a:p>
        </p:txBody>
      </p:sp>
    </p:spTree>
    <p:extLst>
      <p:ext uri="{BB962C8B-B14F-4D97-AF65-F5344CB8AC3E}">
        <p14:creationId xmlns:p14="http://schemas.microsoft.com/office/powerpoint/2010/main" val="358442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FAA6-D2B6-4732-83F1-C681EBBE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3) All of the following were Against Hamilton’s plans in this role </a:t>
            </a:r>
            <a:r>
              <a:rPr lang="en-US" u="sng" dirty="0"/>
              <a:t>Except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8AE6-2E03-4501-8BA4-D4322783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A) Federalists</a:t>
            </a:r>
          </a:p>
          <a:p>
            <a:r>
              <a:rPr lang="en-US" sz="3200" dirty="0"/>
              <a:t>B) Thomas Jefferson</a:t>
            </a:r>
          </a:p>
          <a:p>
            <a:r>
              <a:rPr lang="en-US" sz="3200" dirty="0"/>
              <a:t>C) Indebted Farmers</a:t>
            </a:r>
          </a:p>
          <a:p>
            <a:r>
              <a:rPr lang="en-US" sz="3200" dirty="0"/>
              <a:t>D) Anti-Federalists</a:t>
            </a:r>
          </a:p>
        </p:txBody>
      </p:sp>
    </p:spTree>
    <p:extLst>
      <p:ext uri="{BB962C8B-B14F-4D97-AF65-F5344CB8AC3E}">
        <p14:creationId xmlns:p14="http://schemas.microsoft.com/office/powerpoint/2010/main" val="106691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60F2-5BA2-4FDD-9F9F-B65407B6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What clause in the constitution did Hamilton believe gave congress the right to create a national bank?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7088-DA47-4686-9967-C5E0E8E0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A) “necessary and proper”</a:t>
            </a:r>
          </a:p>
          <a:p>
            <a:r>
              <a:rPr lang="en-US" sz="2800" dirty="0"/>
              <a:t>B) “pursuit of happiness”</a:t>
            </a:r>
          </a:p>
          <a:p>
            <a:r>
              <a:rPr lang="en-US" sz="2800" dirty="0"/>
              <a:t>C) “just powers of the governed”</a:t>
            </a:r>
          </a:p>
          <a:p>
            <a:r>
              <a:rPr lang="en-US" sz="2800" dirty="0"/>
              <a:t>D) “promote the general welfare”</a:t>
            </a:r>
          </a:p>
        </p:txBody>
      </p:sp>
    </p:spTree>
    <p:extLst>
      <p:ext uri="{BB962C8B-B14F-4D97-AF65-F5344CB8AC3E}">
        <p14:creationId xmlns:p14="http://schemas.microsoft.com/office/powerpoint/2010/main" val="149447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4871-E078-40B1-8E5F-74999887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What was the Proclamation of Neutrality?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9831-65F7-4A36-B779-30CAFE08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It stated that even though the US had fought a war against the British, we would now deal with them as any other country.</a:t>
            </a:r>
          </a:p>
          <a:p>
            <a:r>
              <a:rPr lang="en-US" dirty="0"/>
              <a:t>B) A reaction to the French Revolution by Washington, stating that the US would not take sides in that conflict.</a:t>
            </a:r>
          </a:p>
          <a:p>
            <a:r>
              <a:rPr lang="en-US" dirty="0"/>
              <a:t>C) An agreement between Washington and Jefferson that both the Federalist and Anti-Federalists only wanted the best for the young nation.</a:t>
            </a:r>
          </a:p>
          <a:p>
            <a:r>
              <a:rPr lang="en-US" dirty="0"/>
              <a:t>D) Both A and B</a:t>
            </a:r>
          </a:p>
        </p:txBody>
      </p:sp>
    </p:spTree>
    <p:extLst>
      <p:ext uri="{BB962C8B-B14F-4D97-AF65-F5344CB8AC3E}">
        <p14:creationId xmlns:p14="http://schemas.microsoft.com/office/powerpoint/2010/main" val="130952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1996-DA61-4CC1-A372-E7FE4F3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Why was the pickney treaty with Spain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0B1E-F338-426B-8A69-F7EE6FDA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It stopped all aggression by the Spain Empire towards the US.</a:t>
            </a:r>
          </a:p>
          <a:p>
            <a:r>
              <a:rPr lang="en-US" dirty="0"/>
              <a:t>B) Encouraged trade between the new US and Spain.</a:t>
            </a:r>
          </a:p>
          <a:p>
            <a:r>
              <a:rPr lang="en-US" dirty="0"/>
              <a:t>C) Forgave the war debts that some states owed to Spain from the Revolutionary War.</a:t>
            </a:r>
          </a:p>
          <a:p>
            <a:r>
              <a:rPr lang="en-US" dirty="0"/>
              <a:t>D) Allowed Americans access to the Spain-controlled Lower Mississippi River and New Orleans.</a:t>
            </a:r>
          </a:p>
        </p:txBody>
      </p:sp>
    </p:spTree>
    <p:extLst>
      <p:ext uri="{BB962C8B-B14F-4D97-AF65-F5344CB8AC3E}">
        <p14:creationId xmlns:p14="http://schemas.microsoft.com/office/powerpoint/2010/main" val="92063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A584-82C0-454D-B8A0-C973719E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69613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7) Which of the following best describes the Washington administration’s actions toward native </a:t>
            </a:r>
            <a:r>
              <a:rPr lang="en-US" dirty="0" err="1"/>
              <a:t>americans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90CBD-22F2-4F5A-97A2-BFFCADF9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717213" cy="3615267"/>
          </a:xfrm>
        </p:spPr>
        <p:txBody>
          <a:bodyPr/>
          <a:lstStyle/>
          <a:p>
            <a:r>
              <a:rPr lang="en-US" dirty="0"/>
              <a:t>A) Like many times before, Indian tribes tried to resist the advance of Americans but were defeated and gave up the land in the Ohio River Valley.</a:t>
            </a:r>
          </a:p>
          <a:p>
            <a:r>
              <a:rPr lang="en-US" dirty="0"/>
              <a:t>B) Washington negotiated the Treaty of Greenville which allowed the tribes in the Ohio River Valley to stay on their lands.</a:t>
            </a:r>
          </a:p>
          <a:p>
            <a:r>
              <a:rPr lang="en-US" dirty="0"/>
              <a:t>C) The US was too new a country to have any real policy toward Native Americans and the Frontier.</a:t>
            </a:r>
          </a:p>
          <a:p>
            <a:r>
              <a:rPr lang="en-US" dirty="0"/>
              <a:t>D) The government under Washington was too far in debt to do very much about the Indians which led to several tribes retaking land from settlers.</a:t>
            </a:r>
          </a:p>
        </p:txBody>
      </p:sp>
    </p:spTree>
    <p:extLst>
      <p:ext uri="{BB962C8B-B14F-4D97-AF65-F5344CB8AC3E}">
        <p14:creationId xmlns:p14="http://schemas.microsoft.com/office/powerpoint/2010/main" val="16252113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1526</Words>
  <Application>Microsoft Office PowerPoint</Application>
  <PresentationFormat>Widescreen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Century Gothic</vt:lpstr>
      <vt:lpstr>Wingdings 3</vt:lpstr>
      <vt:lpstr>Slice</vt:lpstr>
      <vt:lpstr>2 Videos to show Before Powerpoint:  https://youtu.be/zbdFUMToAJo</vt:lpstr>
      <vt:lpstr>3-6 The First presidents</vt:lpstr>
      <vt:lpstr>1) WHAT YEAR DID WASHINGTON BECOME PRESIDENT?</vt:lpstr>
      <vt:lpstr>2) What was Hamilton’s position in Washington’s cabinet?</vt:lpstr>
      <vt:lpstr>3) All of the following were Against Hamilton’s plans in this role Except:</vt:lpstr>
      <vt:lpstr>4) What clause in the constitution did Hamilton believe gave congress the right to create a national bank?</vt:lpstr>
      <vt:lpstr>5) What was the Proclamation of Neutrality?</vt:lpstr>
      <vt:lpstr>6) Why was the pickney treaty with Spain so important?</vt:lpstr>
      <vt:lpstr>7) Which of the following best describes the Washington administration’s actions toward native americans?</vt:lpstr>
      <vt:lpstr>8) How did the whiskey rebellion lead to increased “sectionalism”?</vt:lpstr>
      <vt:lpstr>9) All of the following are TRUE statements concerning the early establishment of political parties EXCEPT:</vt:lpstr>
      <vt:lpstr>10) In Washington’s farewell address, he advised that the country should not do which of the following?</vt:lpstr>
      <vt:lpstr>PowerPoint Presentation</vt:lpstr>
      <vt:lpstr>1) WHAT YEAR DID WASHINGTON BECOME PRESIDENT?</vt:lpstr>
      <vt:lpstr>2) What was Hamilton’s position in Washington’s cabinet?</vt:lpstr>
      <vt:lpstr>3) All of the following were Against Hamilton’s plans in this role Except:</vt:lpstr>
      <vt:lpstr>4) What clause in the constitution did Hamilton believe gave congress the right to create a national bank?</vt:lpstr>
      <vt:lpstr>5) What was the Proclamation of Neutrality?</vt:lpstr>
      <vt:lpstr>6) Why was the pickney treaty with Spain so important?</vt:lpstr>
      <vt:lpstr>7) Which of the following best describes the Washington administration’s actions toward native americans?</vt:lpstr>
      <vt:lpstr>8) How did the whiskey rebellion lead to increased “sectionalism”?</vt:lpstr>
      <vt:lpstr>9) All of the following are TRUE statements concerning the early establishment of political parties EXCEPT:</vt:lpstr>
      <vt:lpstr>10) In Washington’s farewell address, he advised that the country should not do which of the following?</vt:lpstr>
      <vt:lpstr>   Hamilton brings in 1.9 million per week in ticket sales – pretty good for a guy who used to be worth only….</vt:lpstr>
      <vt:lpstr>                                         </vt:lpstr>
      <vt:lpstr>I. John Adams - #2</vt:lpstr>
      <vt:lpstr>PowerPoint Presentation</vt:lpstr>
      <vt:lpstr>PowerPoint Presentation</vt:lpstr>
      <vt:lpstr>PowerPoint Presentation</vt:lpstr>
      <vt:lpstr>B) Alien &amp; Sedition Acts (1798)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3-6 The First presidents</dc:title>
  <dc:creator>Cathy J. Williams</dc:creator>
  <cp:lastModifiedBy>Cathy J. Williams</cp:lastModifiedBy>
  <cp:revision>5</cp:revision>
  <dcterms:created xsi:type="dcterms:W3CDTF">2018-09-18T18:25:16Z</dcterms:created>
  <dcterms:modified xsi:type="dcterms:W3CDTF">2018-09-18T18:54:32Z</dcterms:modified>
</cp:coreProperties>
</file>