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20AE-5257-4701-B0A5-6E183D567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C41BB-F3F1-4062-8F14-F0A86EC6B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B0378-27C5-4A03-BDAB-AFB7E7126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7" y="1"/>
            <a:ext cx="109522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42430-97EA-4774-9202-BDFEBF53C70E}"/>
              </a:ext>
            </a:extLst>
          </p:cNvPr>
          <p:cNvSpPr txBox="1"/>
          <p:nvPr/>
        </p:nvSpPr>
        <p:spPr>
          <a:xfrm>
            <a:off x="4140485" y="609601"/>
            <a:ext cx="2476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3 - 3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5B00E-08D1-4EF0-B358-821ADFCA0F5E}"/>
              </a:ext>
            </a:extLst>
          </p:cNvPr>
          <p:cNvSpPr txBox="1"/>
          <p:nvPr/>
        </p:nvSpPr>
        <p:spPr>
          <a:xfrm>
            <a:off x="4829175" y="4212404"/>
            <a:ext cx="52394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Begins!</a:t>
            </a:r>
          </a:p>
          <a:p>
            <a:pPr algn="ctr"/>
            <a:r>
              <a:rPr lang="en-US" sz="8000" dirty="0"/>
              <a:t>1774-1776</a:t>
            </a:r>
          </a:p>
        </p:txBody>
      </p:sp>
    </p:spTree>
    <p:extLst>
      <p:ext uri="{BB962C8B-B14F-4D97-AF65-F5344CB8AC3E}">
        <p14:creationId xmlns:p14="http://schemas.microsoft.com/office/powerpoint/2010/main" val="225968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33ED-CD66-4387-8031-A221608C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622D-DB4B-4C6F-B5F2-741B600E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4885C-0247-4E52-94A5-B4A174BD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34" y="-1047109"/>
            <a:ext cx="11455685" cy="7905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5702AC-B02B-4040-9364-E1C1ED1CA83D}"/>
              </a:ext>
            </a:extLst>
          </p:cNvPr>
          <p:cNvSpPr txBox="1"/>
          <p:nvPr/>
        </p:nvSpPr>
        <p:spPr>
          <a:xfrm>
            <a:off x="4361915" y="5842337"/>
            <a:ext cx="5311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NOW ITS 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9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0E5A-70C6-450B-A1E2-6C6F32A5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0C8D-2448-444A-B117-44A2F28BA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07A39-5D25-43DD-80A7-A04C65CA5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0"/>
            <a:ext cx="146966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82257-22B9-43B1-8A70-751DC6C30B21}"/>
              </a:ext>
            </a:extLst>
          </p:cNvPr>
          <p:cNvSpPr txBox="1"/>
          <p:nvPr/>
        </p:nvSpPr>
        <p:spPr>
          <a:xfrm>
            <a:off x="940904" y="4187687"/>
            <a:ext cx="348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383157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8852-5705-4003-AFDB-90399E9C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– Muppets time!!!!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CA83-AA27-4C1F-AC8E-A1C369DC8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https://youtu.be/aAVpj_Vo7zk</a:t>
            </a:r>
          </a:p>
        </p:txBody>
      </p:sp>
    </p:spTree>
    <p:extLst>
      <p:ext uri="{BB962C8B-B14F-4D97-AF65-F5344CB8AC3E}">
        <p14:creationId xmlns:p14="http://schemas.microsoft.com/office/powerpoint/2010/main" val="218633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FC6E-6773-4B5B-968C-31A4E8A6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4" y="609600"/>
            <a:ext cx="6218556" cy="1905000"/>
          </a:xfrm>
        </p:spPr>
        <p:txBody>
          <a:bodyPr>
            <a:normAutofit/>
          </a:bodyPr>
          <a:lstStyle/>
          <a:p>
            <a:r>
              <a:rPr lang="en-US" dirty="0"/>
              <a:t>I. First Continental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C783-6C4D-4CEB-ACEC-50A305CC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143" y="2666999"/>
            <a:ext cx="6398343" cy="3771901"/>
          </a:xfrm>
        </p:spPr>
        <p:txBody>
          <a:bodyPr>
            <a:noAutofit/>
          </a:bodyPr>
          <a:lstStyle/>
          <a:p>
            <a:r>
              <a:rPr lang="en-US" sz="3600" dirty="0"/>
              <a:t>A) 1774 – Intolerable Acts were…</a:t>
            </a:r>
          </a:p>
          <a:p>
            <a:r>
              <a:rPr lang="en-US" sz="3600" dirty="0"/>
              <a:t>B) All colonies (except Georgia) sent delegates</a:t>
            </a:r>
          </a:p>
          <a:p>
            <a:pPr marL="0" indent="0">
              <a:buNone/>
            </a:pPr>
            <a:r>
              <a:rPr lang="en-US" sz="3600" dirty="0"/>
              <a:t>   to meeting in   Philadelphia</a:t>
            </a:r>
          </a:p>
          <a:p>
            <a:pPr marL="0" indent="0">
              <a:buNone/>
            </a:pPr>
            <a:r>
              <a:rPr lang="en-US" sz="3600" dirty="0"/>
              <a:t>  C) Purpose?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B8FF2-D8D8-4CB7-9A84-FA388249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9" y="357187"/>
            <a:ext cx="4685015" cy="63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6A47-CCF3-4ED0-9CAA-5279D4FF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D) Delegates: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9C831D-A01F-4168-816C-37DA43142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602312"/>
              </p:ext>
            </p:extLst>
          </p:nvPr>
        </p:nvGraphicFramePr>
        <p:xfrm>
          <a:off x="619432" y="2128837"/>
          <a:ext cx="7167716" cy="221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929">
                  <a:extLst>
                    <a:ext uri="{9D8B030D-6E8A-4147-A177-3AD203B41FA5}">
                      <a16:colId xmlns:a16="http://schemas.microsoft.com/office/drawing/2014/main" val="2250210811"/>
                    </a:ext>
                  </a:extLst>
                </a:gridCol>
                <a:gridCol w="1791929">
                  <a:extLst>
                    <a:ext uri="{9D8B030D-6E8A-4147-A177-3AD203B41FA5}">
                      <a16:colId xmlns:a16="http://schemas.microsoft.com/office/drawing/2014/main" val="683038687"/>
                    </a:ext>
                  </a:extLst>
                </a:gridCol>
                <a:gridCol w="1791929">
                  <a:extLst>
                    <a:ext uri="{9D8B030D-6E8A-4147-A177-3AD203B41FA5}">
                      <a16:colId xmlns:a16="http://schemas.microsoft.com/office/drawing/2014/main" val="3353964351"/>
                    </a:ext>
                  </a:extLst>
                </a:gridCol>
                <a:gridCol w="1791929">
                  <a:extLst>
                    <a:ext uri="{9D8B030D-6E8A-4147-A177-3AD203B41FA5}">
                      <a16:colId xmlns:a16="http://schemas.microsoft.com/office/drawing/2014/main" val="1872754167"/>
                    </a:ext>
                  </a:extLst>
                </a:gridCol>
              </a:tblGrid>
              <a:tr h="49589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Group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Conservatives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128473"/>
                  </a:ext>
                </a:extLst>
              </a:tr>
              <a:tr h="49589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Stand: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566588"/>
                  </a:ext>
                </a:extLst>
              </a:tr>
              <a:tr h="122276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Examples: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Patrick Henry</a:t>
                      </a:r>
                    </a:p>
                    <a:p>
                      <a:r>
                        <a:rPr lang="en-US" sz="1600" dirty="0"/>
                        <a:t>Samuel  Adams  </a:t>
                      </a:r>
                      <a:r>
                        <a:rPr lang="en-US" dirty="0"/>
                        <a:t>John 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George Washington</a:t>
                      </a:r>
                    </a:p>
                    <a:p>
                      <a:pPr algn="ctr"/>
                      <a:r>
                        <a:rPr lang="en-US" dirty="0"/>
                        <a:t>    John Dickinson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Jay</a:t>
                      </a:r>
                    </a:p>
                    <a:p>
                      <a:r>
                        <a:rPr lang="en-US" dirty="0"/>
                        <a:t>  Joseph </a:t>
                      </a:r>
                      <a:r>
                        <a:rPr lang="en-US" dirty="0" err="1"/>
                        <a:t>Gallaway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2589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2D3D28-65AA-44D9-97AC-7A084D6C8E86}"/>
              </a:ext>
            </a:extLst>
          </p:cNvPr>
          <p:cNvSpPr txBox="1"/>
          <p:nvPr/>
        </p:nvSpPr>
        <p:spPr>
          <a:xfrm>
            <a:off x="1819275" y="5229225"/>
            <a:ext cx="501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Left out?   Loyalists aka Tories –</a:t>
            </a:r>
          </a:p>
          <a:p>
            <a:r>
              <a:rPr lang="en-US" sz="2400" dirty="0"/>
              <a:t> would not challenge the king or parliament in any 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B4B1B-1476-4836-8A2A-7DAE6F3E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935" y="1041047"/>
            <a:ext cx="4267815" cy="6131278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E43234B-2A03-4D6B-9604-0F4FB267F170}"/>
              </a:ext>
            </a:extLst>
          </p:cNvPr>
          <p:cNvSpPr/>
          <p:nvPr/>
        </p:nvSpPr>
        <p:spPr>
          <a:xfrm>
            <a:off x="7236542" y="115682"/>
            <a:ext cx="2772697" cy="2214563"/>
          </a:xfrm>
          <a:prstGeom prst="cloudCallout">
            <a:avLst>
              <a:gd name="adj1" fmla="val 48671"/>
              <a:gd name="adj2" fmla="val 57616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My name is Patrick and I’m too sexy for these curls!</a:t>
            </a:r>
          </a:p>
        </p:txBody>
      </p:sp>
    </p:spTree>
    <p:extLst>
      <p:ext uri="{BB962C8B-B14F-4D97-AF65-F5344CB8AC3E}">
        <p14:creationId xmlns:p14="http://schemas.microsoft.com/office/powerpoint/2010/main" val="65368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E183-ACDD-4C2E-8C7F-17CCD4D0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E) 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8325-206A-4B8B-8BD9-2DDD7BF5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09600"/>
            <a:ext cx="9905998" cy="5867399"/>
          </a:xfrm>
        </p:spPr>
        <p:txBody>
          <a:bodyPr/>
          <a:lstStyle/>
          <a:p>
            <a:r>
              <a:rPr lang="en-US" dirty="0"/>
              <a:t>1 –Suffolk Resolves (Massachusetts)  - repeal of Intolerable Acts, boycotts &amp; Military preparation.</a:t>
            </a:r>
          </a:p>
          <a:p>
            <a:r>
              <a:rPr lang="en-US" dirty="0"/>
              <a:t>2 – Declaration and Resolves (Virginia/moderates) called for king to “redress” (make right).</a:t>
            </a:r>
          </a:p>
          <a:p>
            <a:r>
              <a:rPr lang="en-US" dirty="0"/>
              <a:t>3 – Created the “Association” - network of committees, to enforce boycotts</a:t>
            </a:r>
          </a:p>
          <a:p>
            <a:r>
              <a:rPr lang="en-US" dirty="0"/>
              <a:t>4 –meet again in May </a:t>
            </a:r>
            <a:r>
              <a:rPr lang="en-US"/>
              <a:t>of 1775 </a:t>
            </a:r>
            <a:r>
              <a:rPr lang="en-US" dirty="0"/>
              <a:t>if needed.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88CD8-E0A1-48FB-91F3-7C69D1E372FC}"/>
              </a:ext>
            </a:extLst>
          </p:cNvPr>
          <p:cNvSpPr txBox="1"/>
          <p:nvPr/>
        </p:nvSpPr>
        <p:spPr>
          <a:xfrm>
            <a:off x="1028700" y="513397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 ONE WAS THINKING ABOUT REVOLUTION YET!!!</a:t>
            </a:r>
          </a:p>
        </p:txBody>
      </p:sp>
    </p:spTree>
    <p:extLst>
      <p:ext uri="{BB962C8B-B14F-4D97-AF65-F5344CB8AC3E}">
        <p14:creationId xmlns:p14="http://schemas.microsoft.com/office/powerpoint/2010/main" val="17485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52D3-11A0-4024-956F-0994478F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1658"/>
            <a:ext cx="4630994" cy="3195262"/>
          </a:xfrm>
        </p:spPr>
        <p:txBody>
          <a:bodyPr>
            <a:normAutofit/>
          </a:bodyPr>
          <a:lstStyle/>
          <a:p>
            <a:r>
              <a:rPr lang="en-US" sz="3600" dirty="0"/>
              <a:t>ii.  Let the fighting begin!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5A2D-1F64-4EFD-AFD1-96733336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1417834"/>
            <a:ext cx="4143028" cy="503433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A) Britain’s response – Declare Mass. in revolt, send in troops</a:t>
            </a:r>
          </a:p>
          <a:p>
            <a:r>
              <a:rPr lang="en-US" sz="2400" dirty="0"/>
              <a:t>B) “Shot Heard Round the World”  Lexington &amp;Concord </a:t>
            </a:r>
          </a:p>
          <a:p>
            <a:r>
              <a:rPr lang="en-US" sz="2400" dirty="0"/>
              <a:t> </a:t>
            </a:r>
            <a:r>
              <a:rPr lang="en-US" sz="1700" dirty="0"/>
              <a:t>1) Who Knows?   2) British     embarrassed by “minutemen”</a:t>
            </a:r>
          </a:p>
          <a:p>
            <a:r>
              <a:rPr lang="en-US" sz="2400" dirty="0"/>
              <a:t>C) Bunker Hill</a:t>
            </a:r>
          </a:p>
          <a:p>
            <a:pPr marL="0" indent="0">
              <a:buNone/>
            </a:pPr>
            <a:r>
              <a:rPr lang="en-US" sz="1700" dirty="0"/>
              <a:t>          </a:t>
            </a:r>
            <a:r>
              <a:rPr lang="en-US" sz="2400" dirty="0"/>
              <a:t>2 months later – first “true battle”  Bunker Hill</a:t>
            </a:r>
          </a:p>
          <a:p>
            <a:pPr marL="0" indent="0">
              <a:buNone/>
            </a:pPr>
            <a:r>
              <a:rPr lang="en-US" sz="2400" dirty="0"/>
              <a:t>**Videos on </a:t>
            </a:r>
            <a:r>
              <a:rPr lang="en-US" sz="2400" dirty="0" err="1"/>
              <a:t>AmericansRus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4D716-2731-47BA-BBA5-B19795A4F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9" r="10241" b="-2"/>
          <a:stretch/>
        </p:blipFill>
        <p:spPr>
          <a:xfrm>
            <a:off x="4630994" y="645106"/>
            <a:ext cx="7215109" cy="580706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897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1484-C13B-4B7E-A25C-9751D72D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2</a:t>
            </a:r>
            <a:r>
              <a:rPr lang="en-US" baseline="30000" dirty="0"/>
              <a:t>nd</a:t>
            </a:r>
            <a:r>
              <a:rPr lang="en-US" dirty="0"/>
              <a:t> Continental Congress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06941D-D050-452D-B340-3F9F3888A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293741"/>
              </p:ext>
            </p:extLst>
          </p:nvPr>
        </p:nvGraphicFramePr>
        <p:xfrm>
          <a:off x="1141413" y="2667000"/>
          <a:ext cx="990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513171894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909144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WAGING WAR (New England)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SEEKING PEACE (Middle Colonies)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23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-Call on colonies to send troops</a:t>
                      </a:r>
                    </a:p>
                    <a:p>
                      <a:r>
                        <a:rPr lang="en-US" dirty="0"/>
                        <a:t>-Washington made Commander-in-chief</a:t>
                      </a:r>
                    </a:p>
                    <a:p>
                      <a:r>
                        <a:rPr lang="en-US" dirty="0"/>
                        <a:t>-Sent Benedict Arnold to raid Quebec</a:t>
                      </a:r>
                    </a:p>
                    <a:p>
                      <a:r>
                        <a:rPr lang="en-US" dirty="0"/>
                        <a:t>-Organized an American Navy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-Valued their British heritage</a:t>
                      </a:r>
                    </a:p>
                    <a:p>
                      <a:r>
                        <a:rPr lang="en-US" dirty="0"/>
                        <a:t>-Send “Olive Branch Petition” to King George III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790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0F5ABA-3E40-47C6-B4AA-2F4009FDA35B}"/>
              </a:ext>
            </a:extLst>
          </p:cNvPr>
          <p:cNvSpPr txBox="1"/>
          <p:nvPr/>
        </p:nvSpPr>
        <p:spPr>
          <a:xfrm>
            <a:off x="1895475" y="199072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 “Conflicted” Group!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E2B0D-F932-4496-A9C3-0A1D210DC892}"/>
              </a:ext>
            </a:extLst>
          </p:cNvPr>
          <p:cNvSpPr/>
          <p:nvPr/>
        </p:nvSpPr>
        <p:spPr>
          <a:xfrm>
            <a:off x="1141413" y="2733675"/>
            <a:ext cx="4954587" cy="1492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835BB-EEC8-4D5D-91F5-5346C9846A21}"/>
              </a:ext>
            </a:extLst>
          </p:cNvPr>
          <p:cNvSpPr/>
          <p:nvPr/>
        </p:nvSpPr>
        <p:spPr>
          <a:xfrm>
            <a:off x="6169026" y="2682557"/>
            <a:ext cx="4954587" cy="14928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06F76-4766-464C-A6FD-BAB0EEE0CBD6}"/>
              </a:ext>
            </a:extLst>
          </p:cNvPr>
          <p:cNvSpPr txBox="1"/>
          <p:nvPr/>
        </p:nvSpPr>
        <p:spPr>
          <a:xfrm>
            <a:off x="2771775" y="5031740"/>
            <a:ext cx="7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Some now want Revolution, some still don’t until…</a:t>
            </a:r>
          </a:p>
        </p:txBody>
      </p:sp>
    </p:spTree>
    <p:extLst>
      <p:ext uri="{BB962C8B-B14F-4D97-AF65-F5344CB8AC3E}">
        <p14:creationId xmlns:p14="http://schemas.microsoft.com/office/powerpoint/2010/main" val="36868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D431-B87E-448D-A4BA-B2E8279A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4" y="847726"/>
            <a:ext cx="615051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B) King George Declares all colonies in rebellion</a:t>
            </a:r>
            <a:b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and parliament stops all trade.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C1839EB-3134-4653-BD91-18A7DF957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49" r="6744"/>
          <a:stretch/>
        </p:blipFill>
        <p:spPr>
          <a:xfrm>
            <a:off x="7264934" y="119270"/>
            <a:ext cx="4778158" cy="67874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962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8681-E7F2-479F-937F-01586469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80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794CE32-6228-4C6E-8756-82F4E2074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287" y="316948"/>
            <a:ext cx="11701670" cy="641515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4F2DC-90B0-497C-90C8-13C80B562EF2}"/>
              </a:ext>
            </a:extLst>
          </p:cNvPr>
          <p:cNvSpPr txBox="1"/>
          <p:nvPr/>
        </p:nvSpPr>
        <p:spPr>
          <a:xfrm>
            <a:off x="2438400" y="712857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</a:rPr>
              <a:t>C)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8C336-A03A-476F-9498-3FE49DC58599}"/>
              </a:ext>
            </a:extLst>
          </p:cNvPr>
          <p:cNvSpPr txBox="1"/>
          <p:nvPr/>
        </p:nvSpPr>
        <p:spPr>
          <a:xfrm>
            <a:off x="5539409" y="6145143"/>
            <a:ext cx="545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Written by Thomas Paine –IMPORTANT!!!!!!</a:t>
            </a:r>
          </a:p>
        </p:txBody>
      </p:sp>
    </p:spTree>
    <p:extLst>
      <p:ext uri="{BB962C8B-B14F-4D97-AF65-F5344CB8AC3E}">
        <p14:creationId xmlns:p14="http://schemas.microsoft.com/office/powerpoint/2010/main" val="65285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356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Re</vt:lpstr>
      <vt:lpstr>Stop – Muppets time!!!!</vt:lpstr>
      <vt:lpstr>I. First Continental Congress</vt:lpstr>
      <vt:lpstr>D) Delegates:</vt:lpstr>
      <vt:lpstr>E) Actions:</vt:lpstr>
      <vt:lpstr>ii.  Let the fighting begin!</vt:lpstr>
      <vt:lpstr>III. 2nd Continental Congress</vt:lpstr>
      <vt:lpstr>B) King George Declares all colonies in rebellion and parliament stops all trade.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</dc:title>
  <dc:creator>Cathy J. Williams</dc:creator>
  <cp:lastModifiedBy>Cathy J. Williams</cp:lastModifiedBy>
  <cp:revision>4</cp:revision>
  <dcterms:created xsi:type="dcterms:W3CDTF">2018-09-03T18:41:40Z</dcterms:created>
  <dcterms:modified xsi:type="dcterms:W3CDTF">2018-09-04T14:06:11Z</dcterms:modified>
</cp:coreProperties>
</file>